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2" r:id="rId6"/>
    <p:sldId id="263" r:id="rId7"/>
    <p:sldId id="265" r:id="rId8"/>
    <p:sldId id="271" r:id="rId9"/>
    <p:sldId id="266" r:id="rId10"/>
    <p:sldId id="267" r:id="rId11"/>
    <p:sldId id="268" r:id="rId12"/>
    <p:sldId id="274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327D-5E5A-4421-8957-99EC4E5320A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F2-F9C2-45E3-BDB4-DDC2740ED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327D-5E5A-4421-8957-99EC4E5320A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F2-F9C2-45E3-BDB4-DDC2740ED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327D-5E5A-4421-8957-99EC4E5320A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F2-F9C2-45E3-BDB4-DDC2740ED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327D-5E5A-4421-8957-99EC4E5320A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F2-F9C2-45E3-BDB4-DDC2740ED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327D-5E5A-4421-8957-99EC4E5320A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F2-F9C2-45E3-BDB4-DDC2740ED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327D-5E5A-4421-8957-99EC4E5320A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F2-F9C2-45E3-BDB4-DDC2740ED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327D-5E5A-4421-8957-99EC4E5320A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F2-F9C2-45E3-BDB4-DDC2740ED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327D-5E5A-4421-8957-99EC4E5320A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F2-F9C2-45E3-BDB4-DDC2740ED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327D-5E5A-4421-8957-99EC4E5320A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F2-F9C2-45E3-BDB4-DDC2740ED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327D-5E5A-4421-8957-99EC4E5320A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F2-F9C2-45E3-BDB4-DDC2740ED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327D-5E5A-4421-8957-99EC4E5320A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2C6F2-F9C2-45E3-BDB4-DDC2740ED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A327D-5E5A-4421-8957-99EC4E5320A0}" type="datetimeFigureOut">
              <a:rPr lang="ru-RU" smtClean="0"/>
              <a:pPr/>
              <a:t>27.08.2017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2C6F2-F9C2-45E3-BDB4-DDC2740ED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eselyie-rebyata-shablon-prevy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2431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428604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Аннинский детский сад общеразвивающего вида «Росток»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2143116"/>
            <a:ext cx="592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Методика ведения педагогических наблюдений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636" y="571501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 в.к.к.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Л.Н.Крюченкова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eselyie-rebyata-shablon-prevy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3240" y="85723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488" y="285728"/>
            <a:ext cx="5572132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чем целесообразнее всего делать записи?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3643306" y="85723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6358744" y="856438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428860" y="1214422"/>
            <a:ext cx="2978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лонгитюдное исследование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2071678"/>
            <a:ext cx="983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блокнот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3500430" y="1643050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715008" y="1142984"/>
            <a:ext cx="31127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ежедневные плановые наблюдения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6358744" y="207088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143240" y="2786058"/>
            <a:ext cx="3312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Направленность наблюдений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15074" y="2285992"/>
            <a:ext cx="836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стикер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>
            <a:off x="3786182" y="3214686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5464975" y="3250405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500430" y="3500438"/>
            <a:ext cx="640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0628" y="3643314"/>
            <a:ext cx="2069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143108" y="4357694"/>
            <a:ext cx="57864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Требования, предъявляемые к записям наблюдений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857356" y="4731260"/>
            <a:ext cx="692948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Маркировка: дата, имя или инициалы наблюдателя, возраст рёбенка.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Контекст (краткое описание ситуации, в которой происходят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наблюдаемые действия).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Запись диалога/монолога (не корректированная прямая речь).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eselyie-rebyata-shablon-prevy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3240" y="85723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357422" y="642918"/>
            <a:ext cx="6500858" cy="7694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наблюдений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информационный ресурс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1857364"/>
            <a:ext cx="2231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информированность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714876" y="1285860"/>
            <a:ext cx="4143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удовлетворенность родителей.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57422" y="2714620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Наблюдения это не внутреннее дело педагогов?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3214686"/>
            <a:ext cx="1262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договор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3214686"/>
            <a:ext cx="3500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дело солидарной ответственности педагогов и родителей.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авая фигурная скобка 12"/>
          <p:cNvSpPr/>
          <p:nvPr/>
        </p:nvSpPr>
        <p:spPr>
          <a:xfrm rot="5400000">
            <a:off x="4036215" y="2607463"/>
            <a:ext cx="1071570" cy="3429024"/>
          </a:xfrm>
          <a:prstGeom prst="rightBrace">
            <a:avLst>
              <a:gd name="adj1" fmla="val 25000"/>
              <a:gd name="adj2" fmla="val 492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428728" y="4929198"/>
            <a:ext cx="750095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Правильная стратегия организации образовательной деятельности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включение родителей в ведение наблюдений, обмен информацией, обсуждение и анализ фактов – явление обязательное. Именно поэтому сделанные в ходе наблюдения записи, вывешиваются в приёмной (в детской раздевалке).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536149" y="160733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5929322" y="1214422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Семья\Рабочий стол\СУПЕР-ПОДАРОК\дети ученики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195056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5" descr="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876"/>
            <a:ext cx="1785938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6" descr="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357166"/>
            <a:ext cx="1857376" cy="2157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3643314"/>
            <a:ext cx="1928814" cy="197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285984" y="2786058"/>
            <a:ext cx="5857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Наблюдения…..?!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eselyie-rebyata-shablon-prevy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3240" y="85723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Рисунок 6" descr="maxresdefau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1000108"/>
            <a:ext cx="5286380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Семья\Рабочий стол\СУПЕР-ПОДАРОК\дети ученики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642918"/>
            <a:ext cx="157162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5" descr="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929066"/>
            <a:ext cx="1785938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6" descr="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000108"/>
            <a:ext cx="1643062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4500570"/>
            <a:ext cx="1643062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71736" y="2500306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Педагогические наблюдения…..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357422" y="1785926"/>
            <a:ext cx="1214457" cy="6080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857752" y="4429132"/>
            <a:ext cx="1285884" cy="7858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214546" y="4286256"/>
            <a:ext cx="1214445" cy="857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929190" y="1928802"/>
            <a:ext cx="1285884" cy="57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eselyie-rebyata-shablon-prevy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3240" y="85723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357422" y="285728"/>
            <a:ext cx="650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Ценностная основа наблюдений за детьми </a:t>
            </a:r>
            <a:endParaRPr 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868" y="1428736"/>
            <a:ext cx="2571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априорное уважение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207167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признание уникальности и целостности личности ребёнка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300037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принятие его индивидуальных особенностей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407194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признание за ним права на самостоятельные действия даже в том случае, если они ведут к ошибкам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4-конечная звезда 13"/>
          <p:cNvSpPr/>
          <p:nvPr/>
        </p:nvSpPr>
        <p:spPr>
          <a:xfrm>
            <a:off x="3071802" y="1500174"/>
            <a:ext cx="428628" cy="35719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3071802" y="2214554"/>
            <a:ext cx="428628" cy="35719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3000364" y="3143248"/>
            <a:ext cx="428628" cy="35719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2928926" y="4286256"/>
            <a:ext cx="428628" cy="35719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eselyie-rebyata-shablon-prevy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3240" y="85723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71802" y="571480"/>
            <a:ext cx="564360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Мы наблюдаем за детьми для того, чтобы…..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357422" y="2842108"/>
            <a:ext cx="6572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лучше понять, что происходит с ребёнком, распознать действительные причины и их следствия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928926" y="1739760"/>
            <a:ext cx="55721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увидеть конкретные изменения в физическом, познавательном, социальном, эмоциональном развитии ребенка с течением времени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214546" y="3699364"/>
            <a:ext cx="57150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внести изменения в развивающую среду и в свои действия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85984" y="3989492"/>
            <a:ext cx="62150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внести изменения в учебный план для того, чтобы образовательная технология наилучшим способом подходила детям группы;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000232" y="4969859"/>
            <a:ext cx="67865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получить наиболее адекватную оценку ситуации в развитии ребёнка, согласовывая мнения различных взрослых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eselyie-rebyata-shablon-prevy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3240" y="85723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071802" y="571480"/>
            <a:ext cx="564360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Мы наблюдаем за детьми для того, чтобы….. 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928926" y="1581495"/>
            <a:ext cx="571504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видеть, как те или иные знания и умения, полученные детьми в ходе «непосредственной образовательной деятельности», осмысливаются, трансформируются и используются ими самостоятельно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714612" y="2770669"/>
            <a:ext cx="52863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определить моменты, вызывающие озабоченность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000232" y="3076187"/>
            <a:ext cx="66437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способы, позволяющие лучше всего решать проблемные ситуации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14546" y="3740024"/>
            <a:ext cx="58579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получить информацию, которой могут воспользоваться как педагоги, так и родители для лучшего понимания ребёнка и координации своих действий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785918" y="4684107"/>
            <a:ext cx="73580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получить обратную связь об эффективности (или неэффективности) собственных педагогических действий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928794" y="5469924"/>
            <a:ext cx="54292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дать возможность родителям больше узнать о своих детях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eselyie-rebyata-shablon-prevy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3240" y="85723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14546" y="280222"/>
            <a:ext cx="6143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 ведения наблюдения важно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Journal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43174" y="857232"/>
            <a:ext cx="628654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сосредоточиваться на выявлении сильных сторон развития каждого ребёнка, а не его неудачах. Центрирование внимания на сильных сторонах развития (достижениях) формирует у взрослых веру в способности детей, позволяет вдохновлять их и, тем самым,      оптимизирует процесс развития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учиться видеть признаки учения, развития, взросления ребёнка в любых ситуациях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использовать разнообразные источники информации (записи эпизодов, рисунки, фотографии и пр.), которые могут стать подсказкой, чему и как ребёнок научился (учится), чему следует обучать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85918" y="4796205"/>
            <a:ext cx="68580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понимать, что развитие идёт одновременно во всех областях (социально-эмоциональном, физическом, познавательно-речевом, художественно-эстетическом), но в разных ситуациях, в разные периоды может доминировать развитие той или иной способности;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eselyie-rebyata-shablon-prevy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3240" y="85723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00364" y="1019874"/>
            <a:ext cx="592935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включаться в активный обмен мнениями между всеми членами команды (педагогами, родителями), а по возможности и самими детьми;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быть искренним и доброжелательным по отношению к детям и родителям;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собирать факты, способные прояснить ситуацию с особыми потребностями детей. Собирать, уточнять, обсуждать, а не выносить скороспелые вердикты;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14546" y="280222"/>
            <a:ext cx="6143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 ведения наблюдения важно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Journal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3108" y="3643314"/>
            <a:ext cx="68580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обеспечивать достаточное количество информации для понимания того, как продвигаются дети и группы в целом, с тем, чтобы в любое время можно было объяснить руководителю детского сада, что и почему вы делаете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подбирать такую информацию, которая позволит сопоставить достижения детей, занимающихся по разным образовательным программам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Семья\Рабочий стол\СУПЕР-ПОДАРОК\дети ученики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57162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5" descr="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429132"/>
            <a:ext cx="1785938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6" descr="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357166"/>
            <a:ext cx="1643062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7" descr="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4786322"/>
            <a:ext cx="1643062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 стрелкой 10"/>
          <p:cNvCxnSpPr/>
          <p:nvPr/>
        </p:nvCxnSpPr>
        <p:spPr>
          <a:xfrm rot="16200000" flipH="1">
            <a:off x="5000628" y="2500306"/>
            <a:ext cx="500066" cy="5000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2178826" y="2464588"/>
            <a:ext cx="642942" cy="5715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43042" y="857232"/>
            <a:ext cx="550069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Техника ведения наблюдений за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деятельностью детей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3143248"/>
            <a:ext cx="2263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смотреть за детьми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4810" y="3143248"/>
            <a:ext cx="4082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наблюдать за деятельностью ребёнка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 rot="5400000">
            <a:off x="3143240" y="2285992"/>
            <a:ext cx="1285884" cy="3857652"/>
          </a:xfrm>
          <a:prstGeom prst="rightBrace">
            <a:avLst>
              <a:gd name="adj1" fmla="val 25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571736" y="5214950"/>
            <a:ext cx="2833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явления разного порядка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eselyie-rebyata-shablon-prevyu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3240" y="85723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571480"/>
            <a:ext cx="557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Кто, как  и когда ведёт наблюдения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500174"/>
            <a:ext cx="5072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взрослые сопричастные жизнедеятельности ребёнка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2643182"/>
            <a:ext cx="5000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расчет временной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затратности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процедуры наблюдения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6116" y="3571876"/>
            <a:ext cx="3909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Период сбора свидетельств развития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43576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выбирать те ситуации, в которых ребенок свободен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4-конечная звезда 12"/>
          <p:cNvSpPr/>
          <p:nvPr/>
        </p:nvSpPr>
        <p:spPr>
          <a:xfrm>
            <a:off x="3143240" y="1714488"/>
            <a:ext cx="285752" cy="428628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857488" y="2643182"/>
            <a:ext cx="285752" cy="428628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2786050" y="3500438"/>
            <a:ext cx="285752" cy="428628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2714612" y="4429132"/>
            <a:ext cx="285752" cy="428628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255</TotalTime>
  <Words>633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Семья</cp:lastModifiedBy>
  <cp:revision>30</cp:revision>
  <dcterms:created xsi:type="dcterms:W3CDTF">2017-08-05T13:07:10Z</dcterms:created>
  <dcterms:modified xsi:type="dcterms:W3CDTF">2017-08-27T13:12:33Z</dcterms:modified>
</cp:coreProperties>
</file>